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Dvb-LHhE.mp4" Type="http://schemas.openxmlformats.org/officeDocument/2006/relationships/video"/><Relationship Id="rId4" Target="../media/VAGDvb-LHhE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jpeg" Type="http://schemas.openxmlformats.org/officeDocument/2006/relationships/image"/><Relationship Id="rId4" Target="../media/VAGDx8OIF80.mp4" Type="http://schemas.openxmlformats.org/officeDocument/2006/relationships/video"/><Relationship Id="rId5" Target="../media/VAGDx8OIF80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DvFo-Nn4.mp4" Type="http://schemas.openxmlformats.org/officeDocument/2006/relationships/video"/><Relationship Id="rId4" Target="../media/VAGDvFo-Nn4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DvD0PZtk.mp4" Type="http://schemas.openxmlformats.org/officeDocument/2006/relationships/video"/><Relationship Id="rId4" Target="../media/VAGDvD0PZtk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50925" y="6621587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FFFFFF"/>
                </a:solidFill>
                <a:latin typeface="Poppins Light"/>
              </a:rPr>
              <a:t>By MANOGNA, SATHVIKA and NITYA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61968" y="4382410"/>
            <a:ext cx="8281866" cy="258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72"/>
              </a:lnSpc>
            </a:pPr>
            <a:r>
              <a:rPr lang="en-US" sz="24128">
                <a:solidFill>
                  <a:srgbClr val="FFFFFF"/>
                </a:solidFill>
                <a:latin typeface="Computer Says No"/>
              </a:rPr>
              <a:t>PYGAME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2356" y="3277270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FFFFFF"/>
                </a:solidFill>
                <a:latin typeface="Computer Says No"/>
              </a:rPr>
              <a:t>GAME DEVELOPMENT USING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88216" y="7538473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FFFFFF"/>
                </a:solidFill>
                <a:latin typeface="Computer Says No"/>
              </a:rPr>
              <a:t>MENTOR - SANVIT KATREKAR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1340" t="0" r="22321" b="0"/>
          <a:stretch>
            <a:fillRect/>
          </a:stretch>
        </p:blipFill>
        <p:spPr>
          <a:xfrm flipH="false" flipV="false" rot="0">
            <a:off x="50292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6169" y="2465864"/>
            <a:ext cx="7382884" cy="6792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FFFFFF"/>
                </a:solidFill>
                <a:latin typeface="Computer Says No"/>
              </a:rPr>
              <a:t>BRICK BREAKER GAME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03779" y="2592139"/>
            <a:ext cx="13385740" cy="69159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03779" y="1162069"/>
            <a:ext cx="12632217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BRICK BREAKER GAME - A DEMO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3859" y="430779"/>
            <a:ext cx="9425441" cy="9425441"/>
          </a:xfrm>
          <a:custGeom>
            <a:avLst/>
            <a:gdLst/>
            <a:ahLst/>
            <a:cxnLst/>
            <a:rect r="r" b="b" t="t" l="l"/>
            <a:pathLst>
              <a:path h="9425441" w="9425441">
                <a:moveTo>
                  <a:pt x="0" y="0"/>
                </a:moveTo>
                <a:lnTo>
                  <a:pt x="9425441" y="0"/>
                </a:lnTo>
                <a:lnTo>
                  <a:pt x="9425441" y="9425442"/>
                </a:lnTo>
                <a:lnTo>
                  <a:pt x="0" y="942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5604"/>
            <a:ext cx="5648116" cy="226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CODE OF THE GAME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3859" y="430779"/>
            <a:ext cx="9425441" cy="9425441"/>
          </a:xfrm>
          <a:custGeom>
            <a:avLst/>
            <a:gdLst/>
            <a:ahLst/>
            <a:cxnLst/>
            <a:rect r="r" b="b" t="t" l="l"/>
            <a:pathLst>
              <a:path h="9425441" w="9425441">
                <a:moveTo>
                  <a:pt x="0" y="0"/>
                </a:moveTo>
                <a:lnTo>
                  <a:pt x="9425441" y="0"/>
                </a:lnTo>
                <a:lnTo>
                  <a:pt x="9425441" y="9425442"/>
                </a:lnTo>
                <a:lnTo>
                  <a:pt x="0" y="942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5604"/>
            <a:ext cx="5648116" cy="226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CODE OF THE GAME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3859" y="430779"/>
            <a:ext cx="9425441" cy="9425441"/>
          </a:xfrm>
          <a:custGeom>
            <a:avLst/>
            <a:gdLst/>
            <a:ahLst/>
            <a:cxnLst/>
            <a:rect r="r" b="b" t="t" l="l"/>
            <a:pathLst>
              <a:path h="9425441" w="9425441">
                <a:moveTo>
                  <a:pt x="0" y="0"/>
                </a:moveTo>
                <a:lnTo>
                  <a:pt x="9425441" y="0"/>
                </a:lnTo>
                <a:lnTo>
                  <a:pt x="9425441" y="9425442"/>
                </a:lnTo>
                <a:lnTo>
                  <a:pt x="0" y="942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5604"/>
            <a:ext cx="5648116" cy="226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CODE OF THE GAME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4640919"/>
            <a:ext cx="7238565" cy="564608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654216" y="0"/>
            <a:ext cx="8679656" cy="10287000"/>
          </a:xfrm>
          <a:custGeom>
            <a:avLst/>
            <a:gdLst/>
            <a:ahLst/>
            <a:cxnLst/>
            <a:rect r="r" b="b" t="t" l="l"/>
            <a:pathLst>
              <a:path h="10287000" w="8679656">
                <a:moveTo>
                  <a:pt x="0" y="0"/>
                </a:moveTo>
                <a:lnTo>
                  <a:pt x="8679656" y="0"/>
                </a:lnTo>
                <a:lnTo>
                  <a:pt x="86796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7580" y="1533525"/>
            <a:ext cx="7438220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WHAT WE LEARNT</a:t>
            </a:r>
          </a:p>
        </p:txBody>
      </p:sp>
      <p:sp>
        <p:nvSpPr>
          <p:cNvPr name="TextBox 5" id="5"/>
          <p:cNvSpPr txBox="true"/>
          <p:nvPr/>
        </p:nvSpPr>
        <p:spPr>
          <a:xfrm rot="-1787260">
            <a:off x="8174607" y="787281"/>
            <a:ext cx="3684956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3599">
                <a:solidFill>
                  <a:srgbClr val="FFFFFF"/>
                </a:solidFill>
                <a:latin typeface="Computer Says No"/>
              </a:rPr>
              <a:t>Brainstorming of ideas and games</a:t>
            </a:r>
          </a:p>
        </p:txBody>
      </p:sp>
      <p:sp>
        <p:nvSpPr>
          <p:cNvPr name="TextBox 6" id="6"/>
          <p:cNvSpPr txBox="true"/>
          <p:nvPr/>
        </p:nvSpPr>
        <p:spPr>
          <a:xfrm rot="-1787260">
            <a:off x="12300109" y="7247252"/>
            <a:ext cx="3684956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3599">
                <a:solidFill>
                  <a:srgbClr val="FFFFFF"/>
                </a:solidFill>
                <a:latin typeface="Computer Says No"/>
              </a:rPr>
              <a:t>Creating a window, concept of event loop </a:t>
            </a:r>
          </a:p>
        </p:txBody>
      </p:sp>
      <p:sp>
        <p:nvSpPr>
          <p:cNvPr name="TextBox 7" id="7"/>
          <p:cNvSpPr txBox="true"/>
          <p:nvPr/>
        </p:nvSpPr>
        <p:spPr>
          <a:xfrm rot="-1787260">
            <a:off x="11271893" y="5624362"/>
            <a:ext cx="3684956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3599">
                <a:solidFill>
                  <a:srgbClr val="FFFFFF"/>
                </a:solidFill>
                <a:latin typeface="Computer Says No"/>
              </a:rPr>
              <a:t>Basic movement and key detection (arrow keys)</a:t>
            </a:r>
          </a:p>
        </p:txBody>
      </p:sp>
      <p:sp>
        <p:nvSpPr>
          <p:cNvPr name="TextBox 8" id="8"/>
          <p:cNvSpPr txBox="true"/>
          <p:nvPr/>
        </p:nvSpPr>
        <p:spPr>
          <a:xfrm rot="-1787260">
            <a:off x="10191975" y="4026406"/>
            <a:ext cx="3684956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3599">
                <a:solidFill>
                  <a:srgbClr val="FFFFFF"/>
                </a:solidFill>
                <a:latin typeface="Computer Says No"/>
              </a:rPr>
              <a:t>movement using WASD keys and creating boundaries</a:t>
            </a:r>
          </a:p>
        </p:txBody>
      </p:sp>
      <p:sp>
        <p:nvSpPr>
          <p:cNvPr name="TextBox 9" id="9"/>
          <p:cNvSpPr txBox="true"/>
          <p:nvPr/>
        </p:nvSpPr>
        <p:spPr>
          <a:xfrm rot="-1787260">
            <a:off x="9159274" y="2410274"/>
            <a:ext cx="3684956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3599">
                <a:solidFill>
                  <a:srgbClr val="FFFFFF"/>
                </a:solidFill>
                <a:latin typeface="Computer Says No"/>
              </a:rPr>
              <a:t>Projectile motion (making the block jump)</a:t>
            </a:r>
          </a:p>
        </p:txBody>
      </p:sp>
      <p:sp>
        <p:nvSpPr>
          <p:cNvPr name="TextBox 10" id="10"/>
          <p:cNvSpPr txBox="true"/>
          <p:nvPr/>
        </p:nvSpPr>
        <p:spPr>
          <a:xfrm rot="1804737">
            <a:off x="7945442" y="7247211"/>
            <a:ext cx="4050671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3599">
                <a:solidFill>
                  <a:srgbClr val="FFFFFF"/>
                </a:solidFill>
                <a:latin typeface="Computer Says No"/>
              </a:rPr>
              <a:t>MarkText used for making notes</a:t>
            </a:r>
          </a:p>
        </p:txBody>
      </p:sp>
      <p:sp>
        <p:nvSpPr>
          <p:cNvPr name="TextBox 11" id="11"/>
          <p:cNvSpPr txBox="true"/>
          <p:nvPr/>
        </p:nvSpPr>
        <p:spPr>
          <a:xfrm rot="1774196">
            <a:off x="7646770" y="5225011"/>
            <a:ext cx="2970792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Computer Says No"/>
              </a:rPr>
              <a:t>IDLE / VSC used for coding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0550" y="3176064"/>
            <a:ext cx="9029337" cy="5819750"/>
          </a:xfrm>
          <a:custGeom>
            <a:avLst/>
            <a:gdLst/>
            <a:ahLst/>
            <a:cxnLst/>
            <a:rect r="r" b="b" t="t" l="l"/>
            <a:pathLst>
              <a:path h="5819750" w="9029337">
                <a:moveTo>
                  <a:pt x="0" y="0"/>
                </a:moveTo>
                <a:lnTo>
                  <a:pt x="9029337" y="0"/>
                </a:lnTo>
                <a:lnTo>
                  <a:pt x="9029337" y="5819750"/>
                </a:lnTo>
                <a:lnTo>
                  <a:pt x="0" y="5819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23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071" y="4455126"/>
            <a:ext cx="8998554" cy="4169492"/>
          </a:xfrm>
          <a:custGeom>
            <a:avLst/>
            <a:gdLst/>
            <a:ahLst/>
            <a:cxnLst/>
            <a:rect r="r" b="b" t="t" l="l"/>
            <a:pathLst>
              <a:path h="4169492" w="8998554">
                <a:moveTo>
                  <a:pt x="0" y="0"/>
                </a:moveTo>
                <a:lnTo>
                  <a:pt x="8998555" y="0"/>
                </a:lnTo>
                <a:lnTo>
                  <a:pt x="8998555" y="4169491"/>
                </a:lnTo>
                <a:lnTo>
                  <a:pt x="0" y="4169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71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0550" y="1093604"/>
            <a:ext cx="11629051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DAY ONE: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1920" y="542471"/>
            <a:ext cx="7822001" cy="5396115"/>
          </a:xfrm>
          <a:custGeom>
            <a:avLst/>
            <a:gdLst/>
            <a:ahLst/>
            <a:cxnLst/>
            <a:rect r="r" b="b" t="t" l="l"/>
            <a:pathLst>
              <a:path h="5396115" w="7822001">
                <a:moveTo>
                  <a:pt x="0" y="0"/>
                </a:moveTo>
                <a:lnTo>
                  <a:pt x="7822001" y="0"/>
                </a:lnTo>
                <a:lnTo>
                  <a:pt x="7822001" y="5396115"/>
                </a:lnTo>
                <a:lnTo>
                  <a:pt x="0" y="539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25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0949" y="4935116"/>
            <a:ext cx="7572406" cy="4956322"/>
          </a:xfrm>
          <a:custGeom>
            <a:avLst/>
            <a:gdLst/>
            <a:ahLst/>
            <a:cxnLst/>
            <a:rect r="r" b="b" t="t" l="l"/>
            <a:pathLst>
              <a:path h="4956322" w="7572406">
                <a:moveTo>
                  <a:pt x="0" y="0"/>
                </a:moveTo>
                <a:lnTo>
                  <a:pt x="7572406" y="0"/>
                </a:lnTo>
                <a:lnTo>
                  <a:pt x="7572406" y="4956322"/>
                </a:lnTo>
                <a:lnTo>
                  <a:pt x="0" y="4956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18308" y="1678911"/>
            <a:ext cx="8843834" cy="4537520"/>
          </a:xfrm>
          <a:custGeom>
            <a:avLst/>
            <a:gdLst/>
            <a:ahLst/>
            <a:cxnLst/>
            <a:rect r="r" b="b" t="t" l="l"/>
            <a:pathLst>
              <a:path h="4537520" w="8843834">
                <a:moveTo>
                  <a:pt x="0" y="0"/>
                </a:moveTo>
                <a:lnTo>
                  <a:pt x="8843835" y="0"/>
                </a:lnTo>
                <a:lnTo>
                  <a:pt x="8843835" y="4537520"/>
                </a:lnTo>
                <a:lnTo>
                  <a:pt x="0" y="4537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973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79992" y="7918102"/>
            <a:ext cx="5979308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SOME MORE...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292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483" y="1772247"/>
            <a:ext cx="6824971" cy="4444358"/>
          </a:xfrm>
          <a:custGeom>
            <a:avLst/>
            <a:gdLst/>
            <a:ahLst/>
            <a:cxnLst/>
            <a:rect r="r" b="b" t="t" l="l"/>
            <a:pathLst>
              <a:path h="4444358" w="6824971">
                <a:moveTo>
                  <a:pt x="0" y="0"/>
                </a:moveTo>
                <a:lnTo>
                  <a:pt x="6824971" y="0"/>
                </a:lnTo>
                <a:lnTo>
                  <a:pt x="6824971" y="4444358"/>
                </a:lnTo>
                <a:lnTo>
                  <a:pt x="0" y="4444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67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49631" y="6443845"/>
            <a:ext cx="4577569" cy="3562690"/>
          </a:xfrm>
          <a:custGeom>
            <a:avLst/>
            <a:gdLst/>
            <a:ahLst/>
            <a:cxnLst/>
            <a:rect r="r" b="b" t="t" l="l"/>
            <a:pathLst>
              <a:path h="3562690" w="4577569">
                <a:moveTo>
                  <a:pt x="0" y="0"/>
                </a:moveTo>
                <a:lnTo>
                  <a:pt x="4577569" y="0"/>
                </a:lnTo>
                <a:lnTo>
                  <a:pt x="4577569" y="3562690"/>
                </a:lnTo>
                <a:lnTo>
                  <a:pt x="0" y="356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119" r="-8354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85022" y="745342"/>
            <a:ext cx="8674278" cy="4398158"/>
          </a:xfrm>
          <a:custGeom>
            <a:avLst/>
            <a:gdLst/>
            <a:ahLst/>
            <a:cxnLst/>
            <a:rect r="r" b="b" t="t" l="l"/>
            <a:pathLst>
              <a:path h="4398158" w="8674278">
                <a:moveTo>
                  <a:pt x="0" y="0"/>
                </a:moveTo>
                <a:lnTo>
                  <a:pt x="8674278" y="0"/>
                </a:lnTo>
                <a:lnTo>
                  <a:pt x="8674278" y="4398158"/>
                </a:lnTo>
                <a:lnTo>
                  <a:pt x="0" y="439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90" b="-13662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39376" y="5471287"/>
            <a:ext cx="8674278" cy="4360357"/>
          </a:xfrm>
          <a:custGeom>
            <a:avLst/>
            <a:gdLst/>
            <a:ahLst/>
            <a:cxnLst/>
            <a:rect r="r" b="b" t="t" l="l"/>
            <a:pathLst>
              <a:path h="4360357" w="8674278">
                <a:moveTo>
                  <a:pt x="0" y="0"/>
                </a:moveTo>
                <a:lnTo>
                  <a:pt x="8674278" y="0"/>
                </a:lnTo>
                <a:lnTo>
                  <a:pt x="8674278" y="4360357"/>
                </a:lnTo>
                <a:lnTo>
                  <a:pt x="0" y="4360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6339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444366" y="541548"/>
            <a:ext cx="11629051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DAY TWO: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6821" y="1368859"/>
            <a:ext cx="7965858" cy="8239050"/>
          </a:xfrm>
          <a:custGeom>
            <a:avLst/>
            <a:gdLst/>
            <a:ahLst/>
            <a:cxnLst/>
            <a:rect r="r" b="b" t="t" l="l"/>
            <a:pathLst>
              <a:path h="8239050" w="7965858">
                <a:moveTo>
                  <a:pt x="0" y="0"/>
                </a:moveTo>
                <a:lnTo>
                  <a:pt x="7965858" y="0"/>
                </a:lnTo>
                <a:lnTo>
                  <a:pt x="7965858" y="8239051"/>
                </a:lnTo>
                <a:lnTo>
                  <a:pt x="0" y="823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032049"/>
            <a:ext cx="8115300" cy="6912671"/>
          </a:xfrm>
          <a:custGeom>
            <a:avLst/>
            <a:gdLst/>
            <a:ahLst/>
            <a:cxnLst/>
            <a:rect r="r" b="b" t="t" l="l"/>
            <a:pathLst>
              <a:path h="6912671" w="8115300">
                <a:moveTo>
                  <a:pt x="0" y="0"/>
                </a:moveTo>
                <a:lnTo>
                  <a:pt x="8115300" y="0"/>
                </a:lnTo>
                <a:lnTo>
                  <a:pt x="8115300" y="6912671"/>
                </a:lnTo>
                <a:lnTo>
                  <a:pt x="0" y="6912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292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41136"/>
            <a:ext cx="7709543" cy="7389075"/>
          </a:xfrm>
          <a:custGeom>
            <a:avLst/>
            <a:gdLst/>
            <a:ahLst/>
            <a:cxnLst/>
            <a:rect r="r" b="b" t="t" l="l"/>
            <a:pathLst>
              <a:path h="7389075" w="7709543">
                <a:moveTo>
                  <a:pt x="0" y="0"/>
                </a:moveTo>
                <a:lnTo>
                  <a:pt x="7709543" y="0"/>
                </a:lnTo>
                <a:lnTo>
                  <a:pt x="7709543" y="7389075"/>
                </a:lnTo>
                <a:lnTo>
                  <a:pt x="0" y="7389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98571" y="2718199"/>
            <a:ext cx="7119580" cy="6234948"/>
          </a:xfrm>
          <a:custGeom>
            <a:avLst/>
            <a:gdLst/>
            <a:ahLst/>
            <a:cxnLst/>
            <a:rect r="r" b="b" t="t" l="l"/>
            <a:pathLst>
              <a:path h="6234948" w="7119580">
                <a:moveTo>
                  <a:pt x="0" y="0"/>
                </a:moveTo>
                <a:lnTo>
                  <a:pt x="7119579" y="0"/>
                </a:lnTo>
                <a:lnTo>
                  <a:pt x="7119579" y="6234949"/>
                </a:lnTo>
                <a:lnTo>
                  <a:pt x="0" y="6234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444366" y="541548"/>
            <a:ext cx="11629051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DAY THREE: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DAGDsAFMgHA</dc:identifier>
  <dcterms:modified xsi:type="dcterms:W3CDTF">2011-08-01T06:04:30Z</dcterms:modified>
  <cp:revision>1</cp:revision>
  <dc:title>JuMP Presentation</dc:title>
</cp:coreProperties>
</file>